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75" r:id="rId3"/>
    <p:sldId id="276" r:id="rId4"/>
    <p:sldId id="266" r:id="rId5"/>
    <p:sldId id="278" r:id="rId6"/>
    <p:sldId id="279" r:id="rId7"/>
    <p:sldId id="269" r:id="rId8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306" y="18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r>
              <a:rPr kumimoji="0" lang="en-US" dirty="0" smtClean="0"/>
              <a:t>mu</a:t>
            </a:r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3/2/2017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uekZ.k@ejEer" TargetMode="External"/><Relationship Id="rId7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3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5" y="7315200"/>
            <a:ext cx="34588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February-2017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772400"/>
            <a:ext cx="5638799" cy="1047750"/>
          </a:xfrm>
          <a:prstGeom prst="rect">
            <a:avLst/>
          </a:prstGeom>
          <a:noFill/>
        </p:spPr>
      </p:pic>
      <p:pic>
        <p:nvPicPr>
          <p:cNvPr id="3" name="Picture 2" descr="C:\Users\yashyashvi\Desktop\museum-alw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3886200"/>
            <a:ext cx="5146889" cy="3374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5715000" cy="20574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2448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1954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1917</a:t>
            </a:r>
            <a:r>
              <a:rPr lang="en-US" sz="6400" dirty="0" smtClean="0">
                <a:latin typeface="DevLys 010" pitchFamily="2" charset="0"/>
              </a:rPr>
              <a:t> 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94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rFkk</a:t>
            </a:r>
            <a:r>
              <a:rPr lang="en-US" sz="6400" dirty="0" smtClean="0">
                <a:latin typeface="DevLys 010" pitchFamily="2" charset="0"/>
              </a:rPr>
              <a:t> 212 </a:t>
            </a:r>
            <a:r>
              <a:rPr lang="en-US" sz="6400" dirty="0" err="1" smtClean="0">
                <a:latin typeface="DevLys 010" pitchFamily="2" charset="0"/>
              </a:rPr>
              <a:t>fuekZ.kk</a:t>
            </a:r>
            <a:r>
              <a:rPr lang="en-US" sz="6400" dirty="0" smtClean="0">
                <a:latin typeface="DevLys 010" pitchFamily="2" charset="0"/>
              </a:rPr>
              <a:t>/</a:t>
            </a:r>
            <a:r>
              <a:rPr lang="en-US" sz="6400" dirty="0" err="1" smtClean="0">
                <a:latin typeface="DevLys 010" pitchFamily="2" charset="0"/>
              </a:rPr>
              <a:t>khu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endParaRPr lang="en-US" sz="6400" dirty="0" smtClean="0">
              <a:latin typeface="DevLys 010" pitchFamily="2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latin typeface="DevLys 010" pitchFamily="2" charset="0"/>
              </a:rPr>
              <a:t>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026" name="Picture 2" descr="C:\Users\Lenovo\Desktop\download.jpg"/>
          <p:cNvPicPr>
            <a:picLocks noChangeAspect="1" noChangeArrowheads="1"/>
          </p:cNvPicPr>
          <p:nvPr/>
        </p:nvPicPr>
        <p:blipFill>
          <a:blip r:embed="rId3"/>
          <a:srcRect b="5677"/>
          <a:stretch>
            <a:fillRect/>
          </a:stretch>
        </p:blipFill>
        <p:spPr bwMode="auto">
          <a:xfrm>
            <a:off x="4419600" y="152400"/>
            <a:ext cx="2133600" cy="266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8" name="Picture 4" descr="C:\Users\Lenovo\Desktop\16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7467600"/>
            <a:ext cx="25146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9" name="Picture 5" descr="C:\Users\Lenovo\Desktop\unnamed101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7467600"/>
            <a:ext cx="2667000" cy="1295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2" name="Picture 2" descr="C:\Users\Lenovo\Desktop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152400"/>
            <a:ext cx="3124201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3" descr="C:\Users\yashyashvi\Desktop\tot1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14400" y="5257800"/>
            <a:ext cx="2743200" cy="1676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57200" y="685800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deZpkjh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dkyksuh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sbi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bank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&amp;1-00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  <p:pic>
        <p:nvPicPr>
          <p:cNvPr id="14" name="Picture 4" descr="C:\Users\yashyashvi\Desktop\toi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15569" y="5257800"/>
            <a:ext cx="2790031" cy="170600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505200" y="6868180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</a:rPr>
              <a:t>n’kgjk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eSnku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ds</a:t>
            </a:r>
            <a:r>
              <a:rPr lang="en-US" sz="1400" dirty="0" smtClean="0">
                <a:latin typeface="DevLys 010" pitchFamily="2" charset="0"/>
              </a:rPr>
              <a:t> </a:t>
            </a:r>
            <a:r>
              <a:rPr lang="en-US" sz="1400" dirty="0" err="1" smtClean="0">
                <a:latin typeface="DevLys 010" pitchFamily="2" charset="0"/>
              </a:rPr>
              <a:t>ikl</a:t>
            </a:r>
            <a:endParaRPr lang="en-US" sz="1400" dirty="0" smtClean="0">
              <a:latin typeface="DevLys 010" pitchFamily="2" charset="0"/>
            </a:endParaRPr>
          </a:p>
          <a:p>
            <a:pPr algn="ctr"/>
            <a:r>
              <a:rPr lang="en-US" sz="1400" dirty="0" err="1" smtClean="0">
                <a:latin typeface="DevLys 010" pitchFamily="2" charset="0"/>
              </a:rPr>
              <a:t>Ykkaxr</a:t>
            </a:r>
            <a:r>
              <a:rPr lang="en-US" sz="1400" dirty="0" smtClean="0">
                <a:latin typeface="DevLys 010" pitchFamily="2" charset="0"/>
              </a:rPr>
              <a:t> &amp;1-19 </a:t>
            </a:r>
            <a:r>
              <a:rPr lang="en-US" sz="1400" dirty="0" err="1" smtClean="0">
                <a:latin typeface="DevLys 010" pitchFamily="2" charset="0"/>
              </a:rPr>
              <a:t>yk</a:t>
            </a:r>
            <a:r>
              <a:rPr lang="en-US" sz="1400" dirty="0" smtClean="0">
                <a:latin typeface="DevLys 010" pitchFamily="2" charset="0"/>
              </a:rPr>
              <a:t>[k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5867400" cy="3886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38100"/>
            <a:ext cx="1943100" cy="1943100"/>
          </a:xfrm>
          <a:prstGeom prst="rect">
            <a:avLst/>
          </a:prstGeom>
          <a:noFill/>
        </p:spPr>
      </p:pic>
      <p:pic>
        <p:nvPicPr>
          <p:cNvPr id="1026" name="Picture 2" descr="C:\Users\yashyashvi\Desktop\file-pag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6944" y="6248400"/>
            <a:ext cx="5440583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0"/>
            <a:ext cx="5486400" cy="2362200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err="1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err="1" smtClean="0">
                <a:latin typeface="Times"/>
              </a:rPr>
              <a:t>JAIPUR</a:t>
            </a:r>
            <a:r>
              <a:rPr lang="en-US" sz="1200" dirty="0" smtClean="0">
                <a:latin typeface="Times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419600"/>
            <a:ext cx="5638800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2806005"/>
            <a:ext cx="54102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13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tuojh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2626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izksiVhZ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1075</a:t>
            </a:r>
            <a:r>
              <a:rPr lang="en-US" sz="1500" dirty="0" smtClean="0">
                <a:latin typeface="DevLys 010" pitchFamily="2" charset="0"/>
              </a:rPr>
              <a:t> 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1152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6995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  <p:pic>
        <p:nvPicPr>
          <p:cNvPr id="15" name="Picture 2" descr="C:\Users\Lenovo\Desktop\15alwarcity-pg2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0"/>
            <a:ext cx="1543050" cy="2133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04800"/>
            <a:ext cx="1676400" cy="1676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85660" y="468868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DevLys 010" pitchFamily="2" charset="0"/>
              </a:rPr>
              <a:t>uxj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ifj"kn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vyoj</a:t>
            </a:r>
            <a:r>
              <a:rPr lang="en-US" b="1" dirty="0" smtClean="0">
                <a:latin typeface="DevLys 010" pitchFamily="2" charset="0"/>
              </a:rPr>
              <a:t> </a:t>
            </a:r>
            <a:endParaRPr lang="en-US" b="1" dirty="0">
              <a:latin typeface="DevLys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914400"/>
            <a:ext cx="1829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fofHkUu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fodkl</a:t>
            </a:r>
            <a:r>
              <a:rPr lang="en-US" b="1" u="sng" dirty="0" smtClean="0">
                <a:latin typeface="DevLys 010" pitchFamily="2" charset="0"/>
              </a:rPr>
              <a:t> </a:t>
            </a:r>
            <a:r>
              <a:rPr lang="en-US" b="1" u="sng" dirty="0" err="1" smtClean="0">
                <a:latin typeface="DevLys 010" pitchFamily="2" charset="0"/>
              </a:rPr>
              <a:t>dk;Z</a:t>
            </a:r>
            <a:r>
              <a:rPr lang="en-US" b="1" u="sng" dirty="0" smtClean="0">
                <a:latin typeface="DevLys 010" pitchFamily="2" charset="0"/>
              </a:rPr>
              <a:t> 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990600" y="2057400"/>
            <a:ext cx="533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’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LFkkuks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ik"kZn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ekax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vketu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lqfo</a:t>
            </a:r>
            <a:r>
              <a:rPr lang="en-US" dirty="0" smtClean="0">
                <a:latin typeface="DevLys 010" pitchFamily="2" charset="0"/>
              </a:rPr>
              <a:t>/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gsqrq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vko’;drkuqlkj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ftues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eq</a:t>
            </a:r>
            <a:r>
              <a:rPr lang="en-US" dirty="0" smtClean="0">
                <a:latin typeface="DevLys 010" pitchFamily="2" charset="0"/>
              </a:rPr>
              <a:t>[; :</a:t>
            </a:r>
            <a:r>
              <a:rPr lang="en-US" dirty="0" err="1" smtClean="0">
                <a:latin typeface="DevLys 010" pitchFamily="2" charset="0"/>
              </a:rPr>
              <a:t>Ik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lh-lh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lMd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</a:t>
            </a:r>
            <a:r>
              <a:rPr lang="en-US" dirty="0" err="1" smtClean="0">
                <a:latin typeface="DevLys 010" pitchFamily="2" charset="0"/>
              </a:rPr>
              <a:t>ukyh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  <a:hlinkClick r:id="rId3"/>
              </a:rPr>
              <a:t>fuekZ.k@ejEer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vLrirky</a:t>
            </a:r>
            <a:r>
              <a:rPr lang="en-US" dirty="0" smtClean="0">
                <a:latin typeface="DevLys 010" pitchFamily="2" charset="0"/>
              </a:rPr>
              <a:t>@ </a:t>
            </a:r>
            <a:r>
              <a:rPr lang="en-US" dirty="0" err="1" smtClean="0">
                <a:latin typeface="DevLys 010" pitchFamily="2" charset="0"/>
              </a:rPr>
              <a:t>Ldwyks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dejksa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fuekZ.k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QqVikFk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bUVjyksfdax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Vkby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yxkus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ikdksZ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fofHkUu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ejEer</a:t>
            </a:r>
            <a:r>
              <a:rPr lang="en-US" dirty="0" smtClean="0">
                <a:latin typeface="DevLys 010" pitchFamily="2" charset="0"/>
              </a:rPr>
              <a:t> @</a:t>
            </a:r>
            <a:r>
              <a:rPr lang="en-US" dirty="0" err="1" smtClean="0">
                <a:latin typeface="DevLys 010" pitchFamily="2" charset="0"/>
              </a:rPr>
              <a:t>fodkl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djok;s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x;sA</a:t>
            </a:r>
            <a:endParaRPr lang="en-US" dirty="0">
              <a:latin typeface="DevLys 010" pitchFamily="2" charset="0"/>
            </a:endParaRPr>
          </a:p>
        </p:txBody>
      </p:sp>
      <p:pic>
        <p:nvPicPr>
          <p:cNvPr id="7" name="Picture 3" descr="C:\Users\yashyashvi\Desktop\road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86200"/>
            <a:ext cx="2590800" cy="17526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8" name="Picture 4" descr="C:\Users\yashyashvi\Desktop\schoo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886200"/>
            <a:ext cx="2609850" cy="168592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6096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Lh-lh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lMd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Ldhe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2</a:t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37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ykxr&amp;1274185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-00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429000" y="5678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dejk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xka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/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kh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m0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ek0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fo0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u01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ykxr&amp;17695</a:t>
            </a:r>
            <a:r>
              <a:rPr lang="en-US" sz="1200" dirty="0" err="1" smtClean="0">
                <a:latin typeface="DevLys 010" pitchFamily="2" charset="0"/>
                <a:cs typeface="Times New Roman" pitchFamily="18" charset="0"/>
              </a:rPr>
              <a:t>60</a:t>
            </a:r>
            <a:r>
              <a:rPr lang="en-US" sz="1200" dirty="0" smtClean="0">
                <a:latin typeface="DevLys 010" pitchFamily="2" charset="0"/>
                <a:cs typeface="Times New Roman" pitchFamily="18" charset="0"/>
              </a:rPr>
              <a:t>-00</a:t>
            </a:r>
            <a:endParaRPr lang="en-US" sz="1200" dirty="0"/>
          </a:p>
        </p:txBody>
      </p:sp>
      <p:pic>
        <p:nvPicPr>
          <p:cNvPr id="11" name="Picture 5" descr="C:\Users\yashyashvi\Desktop\nal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90600" y="6400800"/>
            <a:ext cx="259080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pic>
        <p:nvPicPr>
          <p:cNvPr id="12" name="Picture 6" descr="C:\Users\yashyashvi\Desktop\nulm1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43350" y="6400800"/>
            <a:ext cx="2686050" cy="1905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457200" y="8345269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Ukkyh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fuekZ.k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f’ko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dkyksuh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u0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 42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ykxr&amp;19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-63 </a:t>
            </a:r>
            <a:r>
              <a:rPr lang="en-US" sz="1400" dirty="0" err="1" smtClean="0">
                <a:latin typeface="DevLys 010" pitchFamily="2" charset="0"/>
                <a:cs typeface="Times New Roman" pitchFamily="18" charset="0"/>
              </a:rPr>
              <a:t>yk</a:t>
            </a:r>
            <a:r>
              <a:rPr lang="en-US" sz="1400" dirty="0" smtClean="0">
                <a:latin typeface="DevLys 010" pitchFamily="2" charset="0"/>
                <a:cs typeface="Times New Roman" pitchFamily="18" charset="0"/>
              </a:rPr>
              <a:t>[k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8345269"/>
            <a:ext cx="3429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bUVjyksfdax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VkbYl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yxkus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</a:t>
            </a:r>
            <a:br>
              <a:rPr lang="en-US" sz="1600" dirty="0" smtClean="0">
                <a:latin typeface="DevLys 010" pitchFamily="2" charset="0"/>
                <a:cs typeface="Times New Roman" pitchFamily="18" charset="0"/>
              </a:rPr>
            </a:b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okMZ</a:t>
            </a:r>
            <a:r>
              <a:rPr lang="en-US" sz="1600" dirty="0" smtClean="0">
                <a:latin typeface="DevLys 010" pitchFamily="2" charset="0"/>
                <a:cs typeface="Times New Roman" pitchFamily="18" charset="0"/>
              </a:rPr>
              <a:t> u 09 </a:t>
            </a:r>
            <a:r>
              <a:rPr lang="en-US" sz="1600" dirty="0" err="1" smtClean="0">
                <a:latin typeface="DevLys 010" pitchFamily="2" charset="0"/>
                <a:cs typeface="Times New Roman" pitchFamily="18" charset="0"/>
              </a:rPr>
              <a:t>ykxr&amp;588040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23]202 ,y-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FkhA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fnukad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31-01-2017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dsoy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17488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5714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fy0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0"/>
          </a:xfrm>
          <a:prstGeom prst="rect">
            <a:avLst/>
          </a:prstGeom>
          <a:noFill/>
        </p:spPr>
      </p:pic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457200"/>
            <a:ext cx="4191000" cy="320040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3884</TotalTime>
  <Words>946</Words>
  <Application>Microsoft Office PowerPoint</Application>
  <PresentationFormat>On-screen Show (4:3)</PresentationFormat>
  <Paragraphs>95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uxj ifj"kn vyoj</vt:lpstr>
      <vt:lpstr>Slide 2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</vt:lpstr>
      <vt:lpstr>uxj ij"kn vyoj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637</cp:revision>
  <dcterms:created xsi:type="dcterms:W3CDTF">2006-08-16T00:00:00Z</dcterms:created>
  <dcterms:modified xsi:type="dcterms:W3CDTF">2017-03-02T05:32:01Z</dcterms:modified>
</cp:coreProperties>
</file>