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7" r:id="rId2"/>
    <p:sldId id="275" r:id="rId3"/>
    <p:sldId id="285" r:id="rId4"/>
    <p:sldId id="276" r:id="rId5"/>
    <p:sldId id="279" r:id="rId6"/>
    <p:sldId id="26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2473" autoAdjust="0"/>
  </p:normalViewPr>
  <p:slideViewPr>
    <p:cSldViewPr>
      <p:cViewPr>
        <p:scale>
          <a:sx n="100" d="100"/>
          <a:sy n="100" d="100"/>
        </p:scale>
        <p:origin x="-222" y="30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495878156075646"/>
          <c:y val="0.17194141955659914"/>
          <c:w val="0.59088037410816663"/>
          <c:h val="0.36056905120902438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70208128"/>
        <c:axId val="70214016"/>
      </c:barChart>
      <c:catAx>
        <c:axId val="70208128"/>
        <c:scaling>
          <c:orientation val="minMax"/>
        </c:scaling>
        <c:delete val="1"/>
        <c:axPos val="b"/>
        <c:majorTickMark val="none"/>
        <c:tickLblPos val="nextTo"/>
        <c:crossAx val="70214016"/>
        <c:crosses val="autoZero"/>
        <c:auto val="1"/>
        <c:lblAlgn val="ctr"/>
        <c:lblOffset val="100"/>
      </c:catAx>
      <c:valAx>
        <c:axId val="7021401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7020812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1148-2D5C-4816-9064-C94FE54A812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3E8A-BC90-4153-BFAA-1864B8F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lat; '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2037789" y="5619690"/>
            <a:ext cx="3498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JANUARY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-2018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733800"/>
            <a:ext cx="5791200" cy="44196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3722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3224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3224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1695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o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</a:t>
            </a:r>
            <a:r>
              <a:rPr lang="en-US" sz="6400" dirty="0" smtClean="0">
                <a:latin typeface="DevLys 010" pitchFamily="2" charset="0"/>
              </a:rPr>
              <a:t>= o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forfjr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x;sA</a:t>
            </a:r>
            <a:r>
              <a:rPr lang="en-US" sz="6400" dirty="0" smtClean="0">
                <a:latin typeface="DevLys 010" pitchFamily="2" charset="0"/>
              </a:rPr>
              <a:t> 4 </a:t>
            </a:r>
            <a:r>
              <a:rPr lang="en-US" sz="6400" dirty="0" err="1" smtClean="0">
                <a:latin typeface="DevLys 010" pitchFamily="2" charset="0"/>
              </a:rPr>
              <a:t>tuojh</a:t>
            </a:r>
            <a:r>
              <a:rPr lang="en-US" sz="6400" dirty="0" smtClean="0">
                <a:latin typeface="DevLys 010" pitchFamily="2" charset="0"/>
              </a:rPr>
              <a:t> 2018 </a:t>
            </a:r>
            <a:r>
              <a:rPr lang="en-US" sz="6400" dirty="0" err="1" smtClean="0">
                <a:latin typeface="DevLys 010" pitchFamily="2" charset="0"/>
              </a:rPr>
              <a:t>ls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izkjEHk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jgs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losZ</a:t>
            </a:r>
            <a:r>
              <a:rPr lang="en-US" sz="6400" dirty="0" smtClean="0">
                <a:latin typeface="DevLys 010" pitchFamily="2" charset="0"/>
              </a:rPr>
              <a:t>{</a:t>
            </a:r>
            <a:r>
              <a:rPr lang="en-US" sz="6400" dirty="0" err="1" smtClean="0">
                <a:latin typeface="DevLys 010" pitchFamily="2" charset="0"/>
              </a:rPr>
              <a:t>k.k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vfHk;ku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flVh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izksQkby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losZ</a:t>
            </a:r>
            <a:r>
              <a:rPr lang="en-US" sz="6400" dirty="0" smtClean="0">
                <a:latin typeface="DevLys 010" pitchFamily="2" charset="0"/>
              </a:rPr>
              <a:t>{</a:t>
            </a:r>
            <a:r>
              <a:rPr lang="en-US" sz="6400" dirty="0" err="1" smtClean="0">
                <a:latin typeface="DevLys 010" pitchFamily="2" charset="0"/>
              </a:rPr>
              <a:t>k.k</a:t>
            </a:r>
            <a:r>
              <a:rPr lang="en-US" sz="6400" dirty="0" smtClean="0">
                <a:latin typeface="DevLys 010" pitchFamily="2" charset="0"/>
              </a:rPr>
              <a:t> 2018 dh </a:t>
            </a:r>
            <a:r>
              <a:rPr lang="en-US" sz="6400" dirty="0" err="1" smtClean="0">
                <a:latin typeface="DevLys 010" pitchFamily="2" charset="0"/>
              </a:rPr>
              <a:t>lkbV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lHkh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lwpuk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lQyrkiwoZd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viyksM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xbZ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kgj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lQkbZ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O;oLFkk</a:t>
            </a:r>
            <a:r>
              <a:rPr lang="en-US" sz="6400" dirty="0" smtClean="0">
                <a:latin typeface="DevLys 010" pitchFamily="2" charset="0"/>
              </a:rPr>
              <a:t> 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dwMk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</a:t>
            </a:r>
            <a:r>
              <a:rPr lang="en-US" sz="6400" dirty="0" err="1" smtClean="0">
                <a:latin typeface="DevLys 010" pitchFamily="2" charset="0"/>
              </a:rPr>
              <a:t>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vkVks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fVijksa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jgk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LoPNrk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</a:t>
            </a:r>
            <a:r>
              <a:rPr lang="en-US" sz="6400" dirty="0" smtClean="0">
                <a:latin typeface="DevLys 010" pitchFamily="2" charset="0"/>
              </a:rPr>
              <a:t> 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ckjs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tkudkjh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nh</a:t>
            </a:r>
            <a:r>
              <a:rPr lang="en-US" sz="6400" dirty="0" smtClean="0">
                <a:latin typeface="DevLys 010" pitchFamily="2" charset="0"/>
              </a:rPr>
              <a:t> o </a:t>
            </a:r>
            <a:r>
              <a:rPr lang="en-US" sz="6400" dirty="0" err="1" smtClean="0">
                <a:latin typeface="DevLys 010" pitchFamily="2" charset="0"/>
              </a:rPr>
              <a:t>muds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Qksu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MkmuyksM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djok;k</a:t>
            </a:r>
            <a:r>
              <a:rPr lang="en-US" sz="6400" dirty="0" smtClean="0">
                <a:latin typeface="DevLys 010" pitchFamily="2" charset="0"/>
              </a:rPr>
              <a:t> A</a:t>
            </a: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762000"/>
            <a:ext cx="1752600" cy="1676400"/>
          </a:xfrm>
          <a:prstGeom prst="rect">
            <a:avLst/>
          </a:prstGeom>
          <a:noFill/>
        </p:spPr>
      </p:pic>
      <p:pic>
        <p:nvPicPr>
          <p:cNvPr id="11266" name="Picture 2" descr="C:\Users\yashyashvi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28600"/>
            <a:ext cx="2743200" cy="2381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2" name="Chart 11"/>
          <p:cNvGraphicFramePr/>
          <p:nvPr/>
        </p:nvGraphicFramePr>
        <p:xfrm flipH="1">
          <a:off x="8153400" y="6324600"/>
          <a:ext cx="45719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76200"/>
            <a:ext cx="5486400" cy="233910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tkosxkA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572000"/>
            <a:ext cx="5486400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lEidZ@lh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,e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gSYi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018472"/>
            <a:ext cx="55626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fnlEcj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2558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smtClean="0">
                <a:latin typeface="DevLys 010" pitchFamily="2" charset="0"/>
              </a:rPr>
              <a:t> </a:t>
            </a:r>
            <a:r>
              <a:rPr lang="en-US" sz="1500" b="1" smtClean="0">
                <a:latin typeface="DevLys 010" pitchFamily="2" charset="0"/>
              </a:rPr>
              <a:t>2776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7295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0800"/>
            <a:ext cx="5791200" cy="24314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rS;kj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izsf"kr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5587</TotalTime>
  <Words>926</Words>
  <Application>Microsoft Office PowerPoint</Application>
  <PresentationFormat>On-screen Show (4:3)</PresentationFormat>
  <Paragraphs>82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yashyashvi</cp:lastModifiedBy>
  <cp:revision>912</cp:revision>
  <dcterms:created xsi:type="dcterms:W3CDTF">2006-08-16T00:00:00Z</dcterms:created>
  <dcterms:modified xsi:type="dcterms:W3CDTF">2018-02-01T06:30:36Z</dcterms:modified>
</cp:coreProperties>
</file>